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98" r:id="rId2"/>
    <p:sldId id="303" r:id="rId3"/>
    <p:sldId id="333" r:id="rId4"/>
    <p:sldId id="337" r:id="rId5"/>
    <p:sldId id="334" r:id="rId6"/>
    <p:sldId id="336" r:id="rId7"/>
    <p:sldId id="309" r:id="rId8"/>
  </p:sldIdLst>
  <p:sldSz cx="9144000" cy="6858000" type="screen4x3"/>
  <p:notesSz cx="6858000" cy="9144000"/>
  <p:embeddedFontLst>
    <p:embeddedFont>
      <p:font typeface="Bebas Neue Bold" panose="020B0606020202050201" charset="-52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A1F"/>
    <a:srgbClr val="416A79"/>
    <a:srgbClr val="B4C7E7"/>
    <a:srgbClr val="96A2B7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58520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8571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46869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63958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07476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0372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956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20183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55259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86179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7974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3" y="850560"/>
            <a:ext cx="8110330" cy="291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408" y="3997358"/>
            <a:ext cx="7908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Резюме. Собеседование.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2211" y="5168057"/>
            <a:ext cx="5253644" cy="1197033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От </a:t>
            </a:r>
            <a:r>
              <a:rPr lang="ru-RU" sz="6000" b="1" dirty="0" smtClean="0">
                <a:solidFill>
                  <a:schemeClr val="bg1"/>
                </a:solidFill>
              </a:rPr>
              <a:t>А</a:t>
            </a:r>
            <a:r>
              <a:rPr lang="ru-RU" sz="5400" dirty="0" smtClean="0">
                <a:solidFill>
                  <a:schemeClr val="bg1"/>
                </a:solidFill>
              </a:rPr>
              <a:t> до </a:t>
            </a:r>
            <a:r>
              <a:rPr lang="ru-RU" sz="6000" b="1" dirty="0" smtClean="0">
                <a:solidFill>
                  <a:schemeClr val="bg1"/>
                </a:solidFill>
              </a:rPr>
              <a:t>Я</a:t>
            </a:r>
            <a:r>
              <a:rPr lang="ru-RU" sz="5400" dirty="0" smtClean="0">
                <a:solidFill>
                  <a:schemeClr val="bg1"/>
                </a:solidFill>
              </a:rPr>
              <a:t>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8105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52" y="1375809"/>
            <a:ext cx="79089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РЕЗЮМЕ</a:t>
            </a:r>
          </a:p>
          <a:p>
            <a:pPr algn="ctr"/>
            <a:endParaRPr lang="ru-RU" sz="8800" dirty="0" smtClean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ПРИГЛАШЕНИЕ РАБОТОДАТЕЛЕМ НА </a:t>
            </a:r>
            <a:r>
              <a:rPr lang="ru-RU" sz="32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СОБЕСЕДОВАНИЕ </a:t>
            </a:r>
            <a:endParaRPr lang="ru-RU" sz="3200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ОТБОР КАНДИДАТОВ РАБОТОДАТЕЛЕМ НА САЙТЕ ВАКАНСИЙ</a:t>
            </a:r>
            <a:endParaRPr lang="ru-RU" sz="3200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713" y="3081563"/>
            <a:ext cx="5253644" cy="1197033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ЗАЧЕМ НУЖНО?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3527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18" y="2241352"/>
            <a:ext cx="8342266" cy="499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СТОРОННИЕ </a:t>
            </a:r>
            <a:r>
              <a:rPr lang="ru-RU" sz="40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РЕСУРСЫ ДЛЯ СОСТАВЛЕНИЯ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НУЖНАЯ </a:t>
            </a: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ИНФОРМАЦИЯ</a:t>
            </a: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, КОТОРАЯ ПОМОЖЕТ УСТРОИТЬСЯ</a:t>
            </a:r>
            <a:endParaRPr lang="ru-RU" sz="4000" dirty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УБЕДИТЕЛЬНЫЕ ФОРМУЛИРОВКИ КАЧЕСТВ</a:t>
            </a:r>
            <a:endParaRPr lang="ru-RU" sz="40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ОПЫТ </a:t>
            </a: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РАБОТЫ - </a:t>
            </a: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ПОНЯТНЫМИ И КОНКРЕТНЫМИ </a:t>
            </a:r>
            <a:r>
              <a:rPr lang="ru-RU" sz="40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ФРАЗАМИ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ДОКАЗАТЕЛЬСТВА </a:t>
            </a:r>
            <a:r>
              <a:rPr lang="ru-RU" sz="40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ДОСТИЖЕНИЙ</a:t>
            </a:r>
            <a:endParaRPr lang="ru-RU" sz="40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algn="just">
              <a:lnSpc>
                <a:spcPct val="150000"/>
              </a:lnSpc>
            </a:pPr>
            <a:endParaRPr lang="ru-RU" sz="2800" u="sng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418" y="1147156"/>
            <a:ext cx="8204662" cy="947651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ОСНОВНЫЕ ПРАВИЛА СОСТАВЛЕНИЯ РЕЗЮМЕ</a:t>
            </a:r>
          </a:p>
        </p:txBody>
      </p:sp>
      <p:pic>
        <p:nvPicPr>
          <p:cNvPr id="5" name="Picture 2" descr="E:\!!! ЦЕНТР ПРОФОРИЕНТАЦИИ\21 сентября\Лого Цент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382" y="5658473"/>
            <a:ext cx="954698" cy="954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86470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52" y="1375809"/>
            <a:ext cx="79089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СОБЕСЕДОВАНИЕ</a:t>
            </a:r>
          </a:p>
          <a:p>
            <a:pPr algn="ctr"/>
            <a:endParaRPr lang="ru-RU" sz="8800" dirty="0" smtClean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416A79"/>
                </a:solidFill>
                <a:latin typeface="Bebas Neue Bold" panose="020B0606020202050201" pitchFamily="34" charset="-52"/>
              </a:rPr>
              <a:t>ОСНОВНОЕ ИСПЫТАНИЕ ПЕРЕД ТРУДОУСТРОЙСТВОМ: </a:t>
            </a:r>
            <a:endParaRPr lang="ru-RU" sz="3200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ИМЕННО </a:t>
            </a:r>
            <a:r>
              <a:rPr lang="ru-RU" sz="3200" dirty="0">
                <a:solidFill>
                  <a:srgbClr val="416A79"/>
                </a:solidFill>
                <a:latin typeface="Bebas Neue Bold" panose="020B0606020202050201" pitchFamily="34" charset="-52"/>
              </a:rPr>
              <a:t>ОНО ОПРЕДЕЛИТ, ВОЗЬМУТ ВАС НА РАБОТУ ИЛИ 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8713" y="3081563"/>
            <a:ext cx="5253644" cy="1197033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ЗАЧЕМ НУЖНО?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157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458" y="2198632"/>
            <a:ext cx="825825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endParaRPr lang="ru-RU" sz="2800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Уделите </a:t>
            </a: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внимание внешнему </a:t>
            </a:r>
            <a:r>
              <a:rPr lang="ru-RU" sz="36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виду</a:t>
            </a:r>
            <a:endParaRPr lang="ru-RU" sz="36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Создайте </a:t>
            </a:r>
            <a:r>
              <a:rPr lang="ru-RU" sz="3600" dirty="0">
                <a:solidFill>
                  <a:srgbClr val="EC6A1F"/>
                </a:solidFill>
                <a:latin typeface="Bebas Neue Bold" panose="020B0606020202050201" pitchFamily="34" charset="-52"/>
              </a:rPr>
              <a:t>положительное впечатление с самого </a:t>
            </a:r>
            <a:r>
              <a:rPr lang="ru-RU" sz="36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начала</a:t>
            </a:r>
            <a:endParaRPr lang="ru-RU" sz="3600" dirty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Узнайте о </a:t>
            </a:r>
            <a:r>
              <a:rPr lang="ru-RU" sz="36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компании</a:t>
            </a:r>
            <a:endParaRPr lang="ru-RU" sz="36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Продумайте Заранее </a:t>
            </a:r>
            <a:r>
              <a:rPr lang="ru-RU" sz="3600" dirty="0">
                <a:solidFill>
                  <a:srgbClr val="EC6A1F"/>
                </a:solidFill>
                <a:latin typeface="Bebas Neue Bold" panose="020B0606020202050201" pitchFamily="34" charset="-52"/>
              </a:rPr>
              <a:t>ответы на сложные </a:t>
            </a:r>
            <a:r>
              <a:rPr lang="ru-RU" sz="36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вопросы</a:t>
            </a:r>
            <a:endParaRPr lang="ru-RU" sz="3600" dirty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не </a:t>
            </a: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бойтесь </a:t>
            </a:r>
            <a:r>
              <a:rPr lang="ru-RU" sz="36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отказов</a:t>
            </a:r>
            <a:endParaRPr lang="ru-RU" sz="36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algn="just">
              <a:lnSpc>
                <a:spcPct val="150000"/>
              </a:lnSpc>
            </a:pPr>
            <a:endParaRPr lang="ru-RU" sz="2800" u="sng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418" y="1147156"/>
            <a:ext cx="8204662" cy="947651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ОСНОВНЫЕ ПРАВИЛА </a:t>
            </a:r>
            <a:r>
              <a:rPr lang="ru-RU" sz="3200" dirty="0" smtClean="0">
                <a:solidFill>
                  <a:schemeClr val="bg1"/>
                </a:solidFill>
              </a:rPr>
              <a:t>ПРОХОЖДЕНИЯ СОБЕСЕДОВАНИЯ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E:\!!! ЦЕНТР ПРОФОРИЕНТАЦИИ\21 сентября\Лого Цент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465" y="5611930"/>
            <a:ext cx="984615" cy="984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89445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05" y="1059952"/>
            <a:ext cx="82794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C6A1F"/>
                </a:solidFill>
              </a:rPr>
              <a:t>НАИБОЛЕЕ РАСПРОСТРАНЕННЫЕ ВОПРОСЫ</a:t>
            </a:r>
          </a:p>
          <a:p>
            <a:pPr algn="ctr"/>
            <a:r>
              <a:rPr lang="ru-RU" sz="3200" b="1" dirty="0" smtClean="0">
                <a:solidFill>
                  <a:srgbClr val="EC6A1F"/>
                </a:solidFill>
              </a:rPr>
              <a:t> НА СОБЕСЕДОВАНИИ</a:t>
            </a:r>
            <a:endParaRPr lang="ru-RU" sz="3200" b="1" dirty="0">
              <a:solidFill>
                <a:srgbClr val="EC6A1F"/>
              </a:solidFill>
            </a:endParaRPr>
          </a:p>
          <a:p>
            <a:pPr lvl="0"/>
            <a:endParaRPr lang="ru-RU" sz="2800" u="sng" dirty="0" smtClean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085" y="2247808"/>
            <a:ext cx="8009999" cy="640498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Bebas Neue Bold" panose="020B0606020202050201" pitchFamily="34" charset="-52"/>
              </a:rPr>
              <a:t>« </a:t>
            </a:r>
            <a:r>
              <a:rPr lang="ru-RU" sz="3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Расскажите </a:t>
            </a:r>
            <a:r>
              <a:rPr lang="ru-RU" sz="3600" dirty="0">
                <a:solidFill>
                  <a:schemeClr val="bg1"/>
                </a:solidFill>
                <a:latin typeface="Bebas Neue Bold" panose="020B0606020202050201" pitchFamily="34" charset="-52"/>
              </a:rPr>
              <a:t>немного о себе»</a:t>
            </a:r>
            <a:endParaRPr lang="ru-RU" sz="36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084" y="3016404"/>
            <a:ext cx="8009999" cy="760779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«Расскажите О ВАШИХ НЕДОСТАТКАХ»</a:t>
            </a:r>
            <a:endParaRPr lang="ru-RU" sz="36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084" y="3905281"/>
            <a:ext cx="8009999" cy="755876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«НА КАКУЮ ЗАРАБОТНУЮ ПЛАТУ ПРЕТЕНДУЕТЕ?»</a:t>
            </a:r>
            <a:endParaRPr lang="ru-RU" sz="36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083" y="4777897"/>
            <a:ext cx="8009999" cy="1197033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«ПО КАКОЙ ПРИЧИНЕ УШЛИ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 С ПРОШЛОГО МЕСТА РАБОТЫ?»</a:t>
            </a:r>
            <a:endParaRPr lang="ru-RU" sz="36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083" y="6091671"/>
            <a:ext cx="8009999" cy="626483"/>
          </a:xfrm>
          <a:prstGeom prst="rect">
            <a:avLst/>
          </a:prstGeom>
          <a:solidFill>
            <a:srgbClr val="416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«КЕМ ВИДИТЕ СЕБЯ ЧЕРЕЗ ПЯТЬ ЛЕТ?»</a:t>
            </a:r>
            <a:endParaRPr lang="ru-RU" sz="36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456694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479" y="4195528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EC6A1F"/>
                </a:solidFill>
                <a:latin typeface="Bebas Neue Bold" panose="020B0606020202050201" pitchFamily="34" charset="-52"/>
              </a:rPr>
              <a:t>СПАСИБО ЗА ВНИМАНИЕ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40604" y="5388109"/>
            <a:ext cx="3374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416A79"/>
                </a:solidFill>
                <a:latin typeface="Bebas Neue Bold" panose="020B0606020202050201" pitchFamily="34" charset="-52"/>
              </a:rPr>
              <a:t>2</a:t>
            </a:r>
            <a:r>
              <a:rPr lang="ru-RU" dirty="0" bmk="">
                <a:solidFill>
                  <a:srgbClr val="416A79"/>
                </a:solidFill>
                <a:latin typeface="Bebas Neue Bold" panose="020B0606020202050201" pitchFamily="34" charset="-52"/>
              </a:rPr>
              <a:t>14000, г. Смоленск, ул. М. Жукова, д. 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Тел.: +7 4812 38-43-74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E</a:t>
            </a:r>
            <a:r>
              <a:rPr lang="ru-RU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-</a:t>
            </a:r>
            <a:r>
              <a:rPr lang="en-US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mail</a:t>
            </a:r>
            <a:r>
              <a:rPr lang="ru-RU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: </a:t>
            </a:r>
            <a:r>
              <a:rPr lang="en-US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lifenavi</a:t>
            </a:r>
            <a:r>
              <a:rPr lang="ru-RU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@</a:t>
            </a:r>
            <a:r>
              <a:rPr lang="en-US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yandex</a:t>
            </a:r>
            <a:r>
              <a:rPr lang="ru-RU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.</a:t>
            </a:r>
            <a:r>
              <a:rPr lang="en-US" dirty="0" bmk="_GoBack">
                <a:solidFill>
                  <a:srgbClr val="416A79"/>
                </a:solidFill>
                <a:latin typeface="Bebas Neue Bold" panose="020B0606020202050201" pitchFamily="34" charset="-52"/>
              </a:rPr>
              <a:t>ru</a:t>
            </a:r>
            <a:endParaRPr lang="ru-RU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416A79"/>
                </a:solidFill>
                <a:latin typeface="Bebas Neue Bold" panose="020B0606020202050201" pitchFamily="34" charset="-52"/>
              </a:rPr>
              <a:t>Сайт</a:t>
            </a:r>
            <a:r>
              <a:rPr lang="en-US" dirty="0">
                <a:solidFill>
                  <a:srgbClr val="416A79"/>
                </a:solidFill>
                <a:latin typeface="Bebas Neue Bold" panose="020B0606020202050201" pitchFamily="34" charset="-52"/>
              </a:rPr>
              <a:t>: lifenavi.ru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5" y="1099942"/>
            <a:ext cx="8110330" cy="29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60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174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Bebas Neue Bold</vt:lpstr>
      <vt:lpstr>Arial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KIREOR</dc:creator>
  <cp:lastModifiedBy>ркц2</cp:lastModifiedBy>
  <cp:revision>134</cp:revision>
  <dcterms:created xsi:type="dcterms:W3CDTF">2019-01-14T09:19:15Z</dcterms:created>
  <dcterms:modified xsi:type="dcterms:W3CDTF">2021-07-21T13:19:16Z</dcterms:modified>
</cp:coreProperties>
</file>